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62" r:id="rId15"/>
    <p:sldId id="26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96">
          <p15:clr>
            <a:srgbClr val="A4A3A4"/>
          </p15:clr>
        </p15:guide>
        <p15:guide id="2" pos="5664">
          <p15:clr>
            <a:srgbClr val="9AA0A6"/>
          </p15:clr>
        </p15:guide>
        <p15:guide id="3" orient="horz" pos="3118">
          <p15:clr>
            <a:srgbClr val="9AA0A6"/>
          </p15:clr>
        </p15:guide>
        <p15:guide id="4" pos="5668">
          <p15:clr>
            <a:srgbClr val="9AA0A6"/>
          </p15:clr>
        </p15:guide>
        <p15:guide id="5" orient="horz" pos="3240">
          <p15:clr>
            <a:srgbClr val="9AA0A6"/>
          </p15:clr>
        </p15:guide>
        <p15:guide id="6" pos="19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038" autoAdjust="0"/>
  </p:normalViewPr>
  <p:slideViewPr>
    <p:cSldViewPr snapToGrid="0">
      <p:cViewPr>
        <p:scale>
          <a:sx n="118" d="100"/>
          <a:sy n="118" d="100"/>
        </p:scale>
        <p:origin x="432" y="954"/>
      </p:cViewPr>
      <p:guideLst>
        <p:guide pos="96"/>
        <p:guide pos="5664"/>
        <p:guide orient="horz" pos="3118"/>
        <p:guide pos="5668"/>
        <p:guide orient="horz" pos="3240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6c1a5927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6c1a5927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6c1a5927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6c1a5927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6c1a5927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6c1a5927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54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7c2ef1f9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17c2ef1f9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17c2ef1f9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17c2ef1f9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6c1a59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6c1a592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179dea4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179dea4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179dea4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179dea4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179dea4d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179dea4d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179dea4d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179dea4d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179dea4d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179dea4d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6c1a592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6c1a592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6c1a592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6c1a5927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176459"/>
            <a:ext cx="8839198" cy="668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-507473"/>
            <a:ext cx="8839198" cy="565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625" y="-542825"/>
            <a:ext cx="9547273" cy="568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578300"/>
            <a:ext cx="9239251" cy="57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176459"/>
            <a:ext cx="8839198" cy="6681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3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000"/>
            <a:ext cx="8839198" cy="471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8150" y="237001"/>
            <a:ext cx="9435550" cy="471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1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501634"/>
            <a:ext cx="8844999" cy="564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00" y="69170"/>
            <a:ext cx="8844999" cy="500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00" y="-712411"/>
            <a:ext cx="8844999" cy="608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1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600075"/>
            <a:ext cx="9192973" cy="585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00" y="-32875"/>
            <a:ext cx="9144001" cy="50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6600" y="164185"/>
            <a:ext cx="9143998" cy="481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0</Words>
  <Application>Microsoft Office PowerPoint</Application>
  <PresentationFormat>Presentazione su schermo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4</cp:revision>
  <dcterms:modified xsi:type="dcterms:W3CDTF">2021-05-06T23:51:48Z</dcterms:modified>
</cp:coreProperties>
</file>