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AE050-CD1E-4C72-80D0-D1C66ABED2E1}" v="294" dt="2020-11-09T19:06:31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8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1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4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8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0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0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295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7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5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25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14/11/20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2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1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5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7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1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14/11/20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4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6CFA9-C7A1-4C17-900B-313BB115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Detenzione</a:t>
            </a:r>
            <a:r>
              <a:rPr lang="en-US" dirty="0" smtClean="0"/>
              <a:t> </a:t>
            </a:r>
            <a:r>
              <a:rPr lang="en-US" dirty="0" err="1" smtClean="0"/>
              <a:t>amministrativa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stranieri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durante</a:t>
            </a:r>
            <a:r>
              <a:rPr lang="en-US" dirty="0" smtClean="0"/>
              <a:t> la </a:t>
            </a:r>
            <a:r>
              <a:rPr lang="en-US" dirty="0" err="1" smtClean="0"/>
              <a:t>pandemia</a:t>
            </a:r>
            <a:r>
              <a:rPr lang="en-US" dirty="0" smtClean="0"/>
              <a:t> da Covid-19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BE64B-3F3C-424B-930E-8773B9C9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195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Detenzione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centri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rimpatrio</a:t>
            </a:r>
            <a:r>
              <a:rPr lang="en-US" dirty="0" smtClean="0"/>
              <a:t> in 6 </a:t>
            </a:r>
            <a:r>
              <a:rPr lang="en-US" dirty="0" err="1" smtClean="0"/>
              <a:t>Paesi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/>
              <a:t>il </a:t>
            </a:r>
            <a:r>
              <a:rPr lang="en-US" dirty="0" err="1"/>
              <a:t>periodo</a:t>
            </a:r>
            <a:r>
              <a:rPr lang="en-US" dirty="0"/>
              <a:t> </a:t>
            </a:r>
            <a:r>
              <a:rPr lang="en-US" dirty="0" err="1"/>
              <a:t>marzo-</a:t>
            </a:r>
            <a:r>
              <a:rPr lang="en-US" dirty="0" err="1" smtClean="0"/>
              <a:t>maggio</a:t>
            </a:r>
            <a:r>
              <a:rPr lang="en-US" dirty="0" smtClean="0"/>
              <a:t> 2020: </a:t>
            </a:r>
            <a:br>
              <a:rPr lang="en-US" dirty="0" smtClean="0"/>
            </a:br>
            <a:r>
              <a:rPr lang="en-US" dirty="0"/>
              <a:t>R</a:t>
            </a:r>
            <a:r>
              <a:rPr lang="en-US" dirty="0" smtClean="0"/>
              <a:t>ep. Ceca, Italia, </a:t>
            </a:r>
            <a:r>
              <a:rPr lang="en-US" dirty="0" err="1" smtClean="0"/>
              <a:t>Regno</a:t>
            </a:r>
            <a:r>
              <a:rPr lang="en-US" dirty="0" smtClean="0"/>
              <a:t> </a:t>
            </a:r>
            <a:r>
              <a:rPr lang="en-US" dirty="0" err="1" smtClean="0"/>
              <a:t>Unito</a:t>
            </a:r>
            <a:r>
              <a:rPr lang="en-US" dirty="0" smtClean="0"/>
              <a:t>, </a:t>
            </a:r>
            <a:r>
              <a:rPr lang="en-US" dirty="0" err="1" smtClean="0"/>
              <a:t>Slovacchia</a:t>
            </a:r>
            <a:r>
              <a:rPr lang="en-US" dirty="0" smtClean="0"/>
              <a:t>, </a:t>
            </a:r>
            <a:r>
              <a:rPr lang="en-US" dirty="0" err="1" smtClean="0"/>
              <a:t>Spagna</a:t>
            </a:r>
            <a:r>
              <a:rPr lang="en-US" dirty="0" smtClean="0"/>
              <a:t>, </a:t>
            </a:r>
            <a:r>
              <a:rPr lang="en-US" dirty="0" err="1" smtClean="0"/>
              <a:t>Svezia</a:t>
            </a:r>
            <a:endParaRPr lang="en-US" dirty="0"/>
          </a:p>
          <a:p>
            <a:pPr>
              <a:buSzPct val="114999"/>
            </a:pPr>
            <a:r>
              <a:rPr lang="en-US" dirty="0" err="1" smtClean="0"/>
              <a:t>Modifica</a:t>
            </a:r>
            <a:r>
              <a:rPr lang="en-US" dirty="0" smtClean="0"/>
              <a:t>: </a:t>
            </a:r>
            <a:r>
              <a:rPr lang="en-US" dirty="0" err="1" smtClean="0"/>
              <a:t>previsione</a:t>
            </a:r>
            <a:r>
              <a:rPr lang="en-US" dirty="0" smtClean="0"/>
              <a:t> </a:t>
            </a:r>
            <a:r>
              <a:rPr lang="en-US" dirty="0" err="1" smtClean="0"/>
              <a:t>luoghi</a:t>
            </a:r>
            <a:r>
              <a:rPr lang="en-US" dirty="0" smtClean="0"/>
              <a:t> per </a:t>
            </a:r>
            <a:r>
              <a:rPr lang="en-US" dirty="0" err="1" smtClean="0"/>
              <a:t>l’isolamento</a:t>
            </a:r>
            <a:r>
              <a:rPr lang="en-US" dirty="0" smtClean="0"/>
              <a:t> in </a:t>
            </a:r>
            <a:r>
              <a:rPr lang="en-US" dirty="0" err="1" smtClean="0"/>
              <a:t>ingresso</a:t>
            </a:r>
            <a:r>
              <a:rPr lang="en-US" dirty="0" smtClean="0"/>
              <a:t>, </a:t>
            </a:r>
            <a:r>
              <a:rPr lang="en-US" dirty="0" err="1" smtClean="0"/>
              <a:t>dispositivi</a:t>
            </a:r>
            <a:r>
              <a:rPr lang="en-US" dirty="0" smtClean="0"/>
              <a:t> di </a:t>
            </a:r>
            <a:r>
              <a:rPr lang="en-US" dirty="0" err="1" smtClean="0"/>
              <a:t>prevenzione</a:t>
            </a:r>
            <a:r>
              <a:rPr lang="en-US" dirty="0" smtClean="0"/>
              <a:t> e </a:t>
            </a:r>
            <a:r>
              <a:rPr lang="en-US" dirty="0" err="1" smtClean="0"/>
              <a:t>colloqui</a:t>
            </a:r>
            <a:r>
              <a:rPr lang="en-US" dirty="0" smtClean="0"/>
              <a:t> </a:t>
            </a:r>
            <a:r>
              <a:rPr lang="en-US" dirty="0" err="1" smtClean="0"/>
              <a:t>legali</a:t>
            </a:r>
            <a:r>
              <a:rPr lang="en-US" dirty="0" smtClean="0"/>
              <a:t> a </a:t>
            </a:r>
            <a:r>
              <a:rPr lang="en-US" dirty="0" err="1" smtClean="0"/>
              <a:t>distanza</a:t>
            </a:r>
            <a:r>
              <a:rPr lang="en-US" dirty="0"/>
              <a:t>, ma </a:t>
            </a:r>
            <a:r>
              <a:rPr lang="en-US" dirty="0" err="1"/>
              <a:t>sovraffollamento</a:t>
            </a:r>
            <a:endParaRPr lang="en-US" dirty="0" smtClean="0"/>
          </a:p>
          <a:p>
            <a:pPr>
              <a:buSzPct val="114999"/>
            </a:pPr>
            <a:r>
              <a:rPr lang="en-US" dirty="0" err="1" smtClean="0"/>
              <a:t>Diminuzione</a:t>
            </a:r>
            <a:r>
              <a:rPr lang="en-US" dirty="0" smtClean="0"/>
              <a:t> </a:t>
            </a:r>
            <a:r>
              <a:rPr lang="en-US" dirty="0" err="1" smtClean="0"/>
              <a:t>presenze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base </a:t>
            </a:r>
            <a:r>
              <a:rPr lang="en-US" dirty="0" err="1" smtClean="0"/>
              <a:t>individuale</a:t>
            </a:r>
            <a:r>
              <a:rPr lang="en-US" dirty="0" smtClean="0"/>
              <a:t> (Rep. Ceca e </a:t>
            </a:r>
            <a:r>
              <a:rPr lang="en-US" dirty="0" err="1" smtClean="0"/>
              <a:t>Slovacchia</a:t>
            </a:r>
            <a:r>
              <a:rPr lang="en-US" dirty="0" smtClean="0"/>
              <a:t>: 50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Ita</a:t>
            </a:r>
            <a:r>
              <a:rPr lang="en-US" dirty="0" smtClean="0"/>
              <a:t>: 178, 5 </a:t>
            </a:r>
            <a:r>
              <a:rPr lang="en-US" dirty="0" err="1" smtClean="0"/>
              <a:t>positivi</a:t>
            </a:r>
            <a:r>
              <a:rPr lang="en-US" dirty="0" smtClean="0"/>
              <a:t> a </a:t>
            </a:r>
            <a:r>
              <a:rPr lang="en-US" dirty="0" err="1" smtClean="0"/>
              <a:t>Gradisca</a:t>
            </a:r>
            <a:r>
              <a:rPr lang="en-US" dirty="0" smtClean="0"/>
              <a:t> </a:t>
            </a:r>
            <a:r>
              <a:rPr lang="en-US" dirty="0" err="1" smtClean="0"/>
              <a:t>d’Isonzo</a:t>
            </a:r>
            <a:r>
              <a:rPr lang="en-US" dirty="0" smtClean="0"/>
              <a:t>, </a:t>
            </a:r>
            <a:r>
              <a:rPr lang="en-US" dirty="0" err="1" smtClean="0"/>
              <a:t>quarantena</a:t>
            </a:r>
            <a:r>
              <a:rPr lang="en-US" dirty="0" smtClean="0"/>
              <a:t>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navi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Svezia</a:t>
            </a:r>
            <a:r>
              <a:rPr lang="en-US" dirty="0" smtClean="0"/>
              <a:t>: </a:t>
            </a:r>
            <a:r>
              <a:rPr lang="en-US" dirty="0" err="1" smtClean="0"/>
              <a:t>centinaia</a:t>
            </a:r>
            <a:r>
              <a:rPr lang="en-US" dirty="0" smtClean="0"/>
              <a:t> di </a:t>
            </a:r>
            <a:r>
              <a:rPr lang="en-US" dirty="0" err="1" smtClean="0"/>
              <a:t>dimissioni</a:t>
            </a:r>
            <a:r>
              <a:rPr lang="en-US" dirty="0" smtClean="0"/>
              <a:t> e ATD (Supervision))</a:t>
            </a:r>
          </a:p>
          <a:p>
            <a:pPr>
              <a:buSzPct val="114999"/>
            </a:pPr>
            <a:r>
              <a:rPr lang="en-US" dirty="0" err="1" smtClean="0"/>
              <a:t>Dimissioni</a:t>
            </a:r>
            <a:r>
              <a:rPr lang="en-US" dirty="0" smtClean="0"/>
              <a:t>: </a:t>
            </a:r>
            <a:r>
              <a:rPr lang="en-US" dirty="0" err="1" smtClean="0"/>
              <a:t>Spagna</a:t>
            </a:r>
            <a:r>
              <a:rPr lang="en-US" dirty="0" smtClean="0"/>
              <a:t> (</a:t>
            </a:r>
            <a:r>
              <a:rPr lang="en-US" dirty="0" err="1" smtClean="0"/>
              <a:t>campagna</a:t>
            </a:r>
            <a:r>
              <a:rPr lang="en-US" dirty="0" smtClean="0"/>
              <a:t> </a:t>
            </a:r>
            <a:r>
              <a:rPr lang="en-US" dirty="0" err="1" smtClean="0"/>
              <a:t>pubblica</a:t>
            </a:r>
            <a:r>
              <a:rPr lang="en-US" dirty="0" smtClean="0"/>
              <a:t> </a:t>
            </a:r>
            <a:r>
              <a:rPr lang="en-US" dirty="0" err="1" smtClean="0"/>
              <a:t>Garante</a:t>
            </a:r>
            <a:r>
              <a:rPr lang="en-US" dirty="0" smtClean="0"/>
              <a:t> e Ngo + </a:t>
            </a:r>
            <a:r>
              <a:rPr lang="en-US" dirty="0" err="1" smtClean="0"/>
              <a:t>proteste</a:t>
            </a:r>
            <a:r>
              <a:rPr lang="en-US" dirty="0" smtClean="0"/>
              <a:t> </a:t>
            </a:r>
            <a:r>
              <a:rPr lang="en-US" dirty="0" err="1" smtClean="0"/>
              <a:t>trattenuti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sostegno</a:t>
            </a:r>
            <a:r>
              <a:rPr lang="en-US" dirty="0" smtClean="0"/>
              <a:t> </a:t>
            </a:r>
            <a:r>
              <a:rPr lang="en-US" dirty="0" err="1" smtClean="0"/>
              <a:t>ministero</a:t>
            </a:r>
            <a:r>
              <a:rPr lang="en-US" dirty="0" smtClean="0"/>
              <a:t> e </a:t>
            </a:r>
            <a:r>
              <a:rPr lang="en-US" dirty="0" err="1" smtClean="0"/>
              <a:t>privato-sociale</a:t>
            </a:r>
            <a:r>
              <a:rPr lang="en-US" dirty="0" smtClean="0"/>
              <a:t> post-</a:t>
            </a:r>
            <a:r>
              <a:rPr lang="en-US" dirty="0" err="1" smtClean="0"/>
              <a:t>rilascio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No Ceuta e Melilla)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UK (700 </a:t>
            </a:r>
            <a:r>
              <a:rPr lang="en-US" dirty="0" err="1" smtClean="0"/>
              <a:t>dimissioni</a:t>
            </a:r>
            <a:r>
              <a:rPr lang="en-US" dirty="0" smtClean="0"/>
              <a:t>, diverse ATD ma </a:t>
            </a:r>
            <a:r>
              <a:rPr lang="en-US" dirty="0" err="1" smtClean="0"/>
              <a:t>scarso</a:t>
            </a:r>
            <a:r>
              <a:rPr lang="en-US" dirty="0" smtClean="0"/>
              <a:t> </a:t>
            </a:r>
            <a:r>
              <a:rPr lang="en-US" dirty="0" err="1" smtClean="0"/>
              <a:t>sostegno</a:t>
            </a:r>
            <a:r>
              <a:rPr lang="en-US" dirty="0" smtClean="0"/>
              <a:t>, 350 a </a:t>
            </a:r>
            <a:r>
              <a:rPr lang="en-US" dirty="0" err="1" smtClean="0"/>
              <a:t>seguito</a:t>
            </a:r>
            <a:r>
              <a:rPr lang="en-US" dirty="0" smtClean="0"/>
              <a:t> </a:t>
            </a:r>
            <a:r>
              <a:rPr lang="en-US" dirty="0" err="1" smtClean="0"/>
              <a:t>dell’iniziativa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 Detention Action, </a:t>
            </a:r>
            <a:r>
              <a:rPr lang="en-US" dirty="0" err="1" smtClean="0"/>
              <a:t>ancora</a:t>
            </a:r>
            <a:r>
              <a:rPr lang="en-US" dirty="0" smtClean="0"/>
              <a:t> 368 </a:t>
            </a:r>
            <a:r>
              <a:rPr lang="en-US" dirty="0" err="1" smtClean="0"/>
              <a:t>detenuti</a:t>
            </a:r>
            <a:r>
              <a:rPr lang="en-US" dirty="0" smtClean="0"/>
              <a:t>,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minimo</a:t>
            </a:r>
            <a:r>
              <a:rPr lang="en-US" dirty="0" smtClean="0"/>
              <a:t> in ultimo </a:t>
            </a:r>
            <a:r>
              <a:rPr lang="en-US" dirty="0" err="1" smtClean="0"/>
              <a:t>decennio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251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6CFA9-C7A1-4C17-900B-313BB115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Conclusioni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BE64B-3F3C-424B-930E-8773B9C9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Misura amministrativa, non penale, unicamente finalizzata all’esecuzione del rimpatrio</a:t>
            </a:r>
          </a:p>
          <a:p>
            <a:r>
              <a:rPr lang="it-IT" dirty="0" smtClean="0"/>
              <a:t>Assenza di alcuna prospettiva ragionevole di allontanamento (art. 15, par. 4, Dir. Rimpatri)</a:t>
            </a:r>
          </a:p>
          <a:p>
            <a:r>
              <a:rPr lang="en-US" dirty="0" err="1" smtClean="0"/>
              <a:t>Sovraffollamento</a:t>
            </a:r>
            <a:r>
              <a:rPr lang="en-US" dirty="0" smtClean="0"/>
              <a:t>/</a:t>
            </a:r>
            <a:r>
              <a:rPr lang="en-US" dirty="0" err="1" smtClean="0"/>
              <a:t>peggioramento</a:t>
            </a:r>
            <a:r>
              <a:rPr lang="en-US" dirty="0" smtClean="0"/>
              <a:t> salute vs. “</a:t>
            </a:r>
            <a:r>
              <a:rPr lang="en-US" dirty="0" err="1" smtClean="0"/>
              <a:t>accoglienza</a:t>
            </a:r>
            <a:r>
              <a:rPr lang="en-US" dirty="0" smtClean="0"/>
              <a:t>” in </a:t>
            </a:r>
            <a:r>
              <a:rPr lang="en-US" dirty="0" err="1" smtClean="0"/>
              <a:t>centri</a:t>
            </a:r>
            <a:r>
              <a:rPr lang="en-US" dirty="0" smtClean="0"/>
              <a:t> di </a:t>
            </a:r>
            <a:r>
              <a:rPr lang="en-US" dirty="0" err="1" smtClean="0"/>
              <a:t>detenzione</a:t>
            </a:r>
            <a:endParaRPr lang="en-US" dirty="0" smtClean="0"/>
          </a:p>
          <a:p>
            <a:r>
              <a:rPr lang="en-US" dirty="0" err="1" smtClean="0"/>
              <a:t>Slovacchia</a:t>
            </a:r>
            <a:r>
              <a:rPr lang="en-US" dirty="0" smtClean="0"/>
              <a:t> e UK: </a:t>
            </a:r>
            <a:r>
              <a:rPr lang="en-US" dirty="0" err="1" smtClean="0"/>
              <a:t>trattenimento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limiti</a:t>
            </a:r>
            <a:r>
              <a:rPr lang="en-US" dirty="0" smtClean="0"/>
              <a:t> di tempo</a:t>
            </a:r>
          </a:p>
          <a:p>
            <a:r>
              <a:rPr lang="en-US" dirty="0" err="1" smtClean="0"/>
              <a:t>Spagna</a:t>
            </a:r>
            <a:r>
              <a:rPr lang="en-US" dirty="0" smtClean="0"/>
              <a:t>: </a:t>
            </a:r>
            <a:r>
              <a:rPr lang="en-US" dirty="0" err="1" smtClean="0"/>
              <a:t>rilascio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detenuti</a:t>
            </a:r>
            <a:r>
              <a:rPr lang="en-US" dirty="0" smtClean="0"/>
              <a:t> e </a:t>
            </a:r>
            <a:r>
              <a:rPr lang="en-US" dirty="0" err="1" smtClean="0"/>
              <a:t>parziale</a:t>
            </a:r>
            <a:r>
              <a:rPr lang="en-US" dirty="0" smtClean="0"/>
              <a:t> ATD + </a:t>
            </a:r>
            <a:r>
              <a:rPr lang="en-US" dirty="0" err="1" smtClean="0"/>
              <a:t>sostegno</a:t>
            </a:r>
            <a:r>
              <a:rPr lang="en-US" dirty="0" smtClean="0"/>
              <a:t>/</a:t>
            </a:r>
            <a:r>
              <a:rPr lang="en-US" dirty="0" err="1" smtClean="0"/>
              <a:t>accoglienza</a:t>
            </a:r>
            <a:endParaRPr lang="en-US" dirty="0" smtClean="0"/>
          </a:p>
          <a:p>
            <a:r>
              <a:rPr lang="en-US" dirty="0" err="1" smtClean="0"/>
              <a:t>Carenza</a:t>
            </a:r>
            <a:r>
              <a:rPr lang="en-US" dirty="0" smtClean="0"/>
              <a:t> di </a:t>
            </a:r>
            <a:r>
              <a:rPr lang="en-US" dirty="0" err="1" smtClean="0"/>
              <a:t>trasparenza</a:t>
            </a:r>
            <a:r>
              <a:rPr lang="en-US" dirty="0" smtClean="0"/>
              <a:t> in </a:t>
            </a:r>
            <a:r>
              <a:rPr lang="en-US" dirty="0" err="1" smtClean="0"/>
              <a:t>gestione</a:t>
            </a:r>
            <a:r>
              <a:rPr lang="en-US" dirty="0" smtClean="0"/>
              <a:t> </a:t>
            </a:r>
            <a:r>
              <a:rPr lang="en-US" dirty="0" err="1" smtClean="0"/>
              <a:t>emergenza</a:t>
            </a:r>
            <a:r>
              <a:rPr lang="en-US" dirty="0" smtClean="0"/>
              <a:t> </a:t>
            </a:r>
            <a:r>
              <a:rPr lang="en-US" dirty="0" err="1" smtClean="0"/>
              <a:t>oltre</a:t>
            </a:r>
            <a:r>
              <a:rPr lang="en-US" dirty="0" smtClean="0"/>
              <a:t> a </a:t>
            </a:r>
            <a:r>
              <a:rPr lang="en-US" dirty="0" err="1" smtClean="0"/>
              <a:t>ordinaria</a:t>
            </a:r>
            <a:r>
              <a:rPr lang="en-US" dirty="0" smtClean="0"/>
              <a:t> </a:t>
            </a:r>
            <a:r>
              <a:rPr lang="en-US" dirty="0" err="1" smtClean="0"/>
              <a:t>amministrazione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23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281</TotalTime>
  <Words>97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Detenzione amministrativa degli stranieri  durante la pandemia da Covid-19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musica</cp:lastModifiedBy>
  <cp:revision>143</cp:revision>
  <cp:lastPrinted>2020-11-11T09:58:03Z</cp:lastPrinted>
  <dcterms:created xsi:type="dcterms:W3CDTF">2020-11-09T18:43:45Z</dcterms:created>
  <dcterms:modified xsi:type="dcterms:W3CDTF">2020-11-14T13:24:14Z</dcterms:modified>
</cp:coreProperties>
</file>